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57E2A-8B2C-A9EE-2456-4F64BB164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F1A562-BB03-86F6-AA35-F8BBFF7F8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BC94-E604-40C6-8E57-E2EF7C8ADED9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4D6B41-C9BF-E6AD-3D8D-F9ECC75E9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E2844B-6275-0078-A226-19B2EEA5D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2EF12-29DF-43F0-9542-25F7F79AD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972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173F75-D664-D119-F021-DE3C3BCF8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938D7-0857-7637-BD15-D27D2B1B4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95C9C-943D-A024-4F53-1DCDD7EED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DBC94-E604-40C6-8E57-E2EF7C8ADED9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8BB3A-C881-2583-E773-99CBC5A493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1D6C3-88A5-EE10-774A-B06618A894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EF12-29DF-43F0-9542-25F7F79AD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7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EBD19C-AF34-085E-C4DC-866129765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mbria"/>
                <a:ea typeface="Cambria"/>
              </a:rPr>
              <a:t>The role of epithelial cytokines </a:t>
            </a:r>
            <a:br>
              <a:rPr lang="en-US">
                <a:latin typeface="Cambria"/>
                <a:ea typeface="Cambria"/>
              </a:rPr>
            </a:br>
            <a:r>
              <a:rPr lang="en-US">
                <a:latin typeface="Cambria"/>
                <a:ea typeface="Cambria"/>
              </a:rPr>
              <a:t>in atopic march </a:t>
            </a:r>
            <a:br>
              <a:rPr lang="en-US"/>
            </a:br>
            <a:br>
              <a:rPr lang="en-US"/>
            </a:br>
            <a:r>
              <a:rPr lang="en-US" sz="2000">
                <a:latin typeface="Cambria"/>
                <a:ea typeface="Cambria"/>
              </a:rPr>
              <a:t>Developed in collaboration with Marco Caminati</a:t>
            </a:r>
            <a:br>
              <a:rPr lang="en-US" sz="2000">
                <a:latin typeface="Cambria"/>
                <a:ea typeface="Cambria"/>
              </a:rPr>
            </a:br>
            <a:r>
              <a:rPr lang="en-US" sz="2000">
                <a:latin typeface="Cambria"/>
                <a:ea typeface="Cambria"/>
              </a:rPr>
              <a:t>Assistant Professor in Asthma, Allergy and Clinical Immunology, </a:t>
            </a:r>
            <a:r>
              <a:rPr lang="en-GB" sz="2000">
                <a:latin typeface="Cambria"/>
                <a:ea typeface="Cambria"/>
              </a:rPr>
              <a:t>Department of Medicine, University of Verona, Verona, Italy</a:t>
            </a:r>
            <a:endParaRPr lang="en-US" dirty="0">
              <a:latin typeface="Cambria"/>
              <a:ea typeface="Cambri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330ECA-2C7B-4E2E-DCBD-39E401C020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38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1180F6-D553-6447-A4E2-D5B1CF3CF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IL-33 is overexpressed in atopic disease and can initiate atopic manifestations in animal models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1418EF-CB5E-F135-A7D1-C36A3A3169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0030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2ECF2C-024E-DE97-057A-7F076E2C0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TSLP is overexpressed in atopic disease and may contribute to initiating atopic march in animal models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D9D6EA-DDE9-9BE7-780D-9CF7ED2C91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922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3AB85E-8F3B-A1D8-B479-BDBC9098B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/>
            </a:br>
            <a:r>
              <a:rPr lang="en-GB"/>
              <a:t>IL-25 is overexpressed in atopic dermatitis and contributes to </a:t>
            </a:r>
            <a:br>
              <a:rPr lang="en-GB"/>
            </a:br>
            <a:r>
              <a:rPr lang="en-GB"/>
              <a:t>atopic march in animal models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A1E75E-E823-B696-E13E-D16E1202CC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2250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70367E-CB67-88F2-DE12-4CCDCCA97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 complex interplay of epithelial cell-derived cytokines underpins atopic disease   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D9028D-E17E-59AB-6E04-BBF3D00D51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2489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ABD9B6-4F79-4BFF-DD75-D439838D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0AD0E1-3924-35D8-8429-E56FDDF0B6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8770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C5F833-6776-C8D0-1219-823A65120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E91878-110A-2551-1BA4-4FA6036129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1313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E4DF18-BAFA-6064-FFBD-387E78643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E7F55E-D8C4-CCFE-B49A-4D41620074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8719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92B099-BE8F-561B-9B0E-AF41A9094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 to the atopic march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EB9822-2236-159B-9D94-261E1D0BC7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0319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DC67FE-31EA-7C52-9F11-265A92B1F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Atopy can result in allergic disease at multiple anatomical sites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59D0D4-B852-BE05-2B11-A1E549B8C8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6048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150084-0789-E1C0-36FB-944F3628F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Having one or more atopic diseases increases the risk of </a:t>
            </a:r>
            <a:br>
              <a:rPr lang="en-GB"/>
            </a:br>
            <a:r>
              <a:rPr lang="en-GB"/>
              <a:t>developing other atopic conditions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BA023B-F227-0DE2-8C6C-C644B3E3DD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1594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536C94-7780-917D-4BDA-216146414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Environmental and genetic factors are associated with the prevalence of atopic diseases and epithelial dysfunction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208B7B-E2D6-41EC-5800-F5E08FF9AA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5117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4AF0AD-C6CE-A22D-F906-077FED2FF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Epithelial barrier dysfunction plays a key role in </a:t>
            </a:r>
            <a:br>
              <a:rPr lang="en-GB"/>
            </a:br>
            <a:r>
              <a:rPr lang="en-GB"/>
              <a:t>atopic disease development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304B1C-511E-A3CE-9A53-3E5A2D8727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1474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B315F9-FF5F-4EFD-0695-752A076BC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Epithelial cell-derived cytokines are inducers of inflammation at barrier surfaces and contribute to atopic march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FD002D-D02E-1E3B-A9B9-5C34202BFE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2490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6E304E6C9847448629359ADD98C8B4" ma:contentTypeVersion="18" ma:contentTypeDescription="Create a new document." ma:contentTypeScope="" ma:versionID="3ad194e439fd80adb0d5a55e2079ecfd">
  <xsd:schema xmlns:xsd="http://www.w3.org/2001/XMLSchema" xmlns:xs="http://www.w3.org/2001/XMLSchema" xmlns:p="http://schemas.microsoft.com/office/2006/metadata/properties" xmlns:ns2="44a56295-c29e-4898-8136-a54736c65b82" xmlns:ns3="82d58f64-ac48-4d4d-892d-553fd5842fa2" xmlns:ns4="0045b12c-ac5e-48dd-9a19-1f18f2481997" targetNamespace="http://schemas.microsoft.com/office/2006/metadata/properties" ma:root="true" ma:fieldsID="043141fc173ae9909d91648a170d1527" ns2:_="" ns3:_="" ns4:_="">
    <xsd:import namespace="44a56295-c29e-4898-8136-a54736c65b82"/>
    <xsd:import namespace="82d58f64-ac48-4d4d-892d-553fd5842fa2"/>
    <xsd:import namespace="0045b12c-ac5e-48dd-9a19-1f18f2481997"/>
    <xsd:element name="properties">
      <xsd:complexType>
        <xsd:sequence>
          <xsd:element name="documentManagement">
            <xsd:complexType>
              <xsd:all>
                <xsd:element ref="ns2:Descriptions" minOccurs="0"/>
                <xsd:element ref="ns2:Keywor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56295-c29e-4898-8136-a54736c65b82" elementFormDefault="qualified">
    <xsd:import namespace="http://schemas.microsoft.com/office/2006/documentManagement/types"/>
    <xsd:import namespace="http://schemas.microsoft.com/office/infopath/2007/PartnerControls"/>
    <xsd:element name="Descriptions" ma:index="8" nillable="true" ma:displayName="Descriptions" ma:description="Describe your document to make it appear at the top of search results" ma:internalName="Descriptions">
      <xsd:simpleType>
        <xsd:restriction base="dms:Note">
          <xsd:maxLength value="255"/>
        </xsd:restriction>
      </xsd:simpleType>
    </xsd:element>
    <xsd:element name="Keyword" ma:index="9" nillable="true" ma:displayName="Keyword" ma:description="Enter list of terms separated by semi-colon(;)" ma:internalName="Keyword">
      <xsd:simpleType>
        <xsd:restriction base="dms:Text">
          <xsd:maxLength value="255"/>
        </xsd:restriction>
      </xsd:simpleType>
    </xsd:element>
    <xsd:element name="TaxCatchAll" ma:index="25" nillable="true" ma:displayName="Taxonomy Catch All Column" ma:hidden="true" ma:list="{6d8e7a40-2093-412d-b2c7-963d2af015cc}" ma:internalName="TaxCatchAll" ma:showField="CatchAllData" ma:web="0045b12c-ac5e-48dd-9a19-1f18f24819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58f64-ac48-4d4d-892d-553fd5842f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ee89e71-04cd-405e-9ca3-99e020c169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5b12c-ac5e-48dd-9a19-1f18f248199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d58f64-ac48-4d4d-892d-553fd5842fa2">
      <Terms xmlns="http://schemas.microsoft.com/office/infopath/2007/PartnerControls"/>
    </lcf76f155ced4ddcb4097134ff3c332f>
    <TaxCatchAll xmlns="44a56295-c29e-4898-8136-a54736c65b82" xsi:nil="true"/>
    <Keyword xmlns="44a56295-c29e-4898-8136-a54736c65b82" xsi:nil="true"/>
    <Descriptions xmlns="44a56295-c29e-4898-8136-a54736c65b82" xsi:nil="true"/>
  </documentManagement>
</p:properties>
</file>

<file path=customXml/item4.xml><?xml version="1.0" encoding="utf-8"?>
<?mso-contentType ?>
<SharedContentType xmlns="Microsoft.SharePoint.Taxonomy.ContentTypeSync" SourceId="1ee89e71-04cd-405e-9ca3-99e020c1694d" ContentTypeId="0x0101" PreviousValue="false"/>
</file>

<file path=customXml/itemProps1.xml><?xml version="1.0" encoding="utf-8"?>
<ds:datastoreItem xmlns:ds="http://schemas.openxmlformats.org/officeDocument/2006/customXml" ds:itemID="{046F6679-22E8-4DBE-A175-AF356FAC5630}"/>
</file>

<file path=customXml/itemProps2.xml><?xml version="1.0" encoding="utf-8"?>
<ds:datastoreItem xmlns:ds="http://schemas.openxmlformats.org/officeDocument/2006/customXml" ds:itemID="{3FB5B5C0-F595-4923-B5B5-5BD456D9B61F}"/>
</file>

<file path=customXml/itemProps3.xml><?xml version="1.0" encoding="utf-8"?>
<ds:datastoreItem xmlns:ds="http://schemas.openxmlformats.org/officeDocument/2006/customXml" ds:itemID="{1904ABB0-31B0-4428-8D8D-F35D058E983D}"/>
</file>

<file path=customXml/itemProps4.xml><?xml version="1.0" encoding="utf-8"?>
<ds:datastoreItem xmlns:ds="http://schemas.openxmlformats.org/officeDocument/2006/customXml" ds:itemID="{A9F6F199-4732-4FD0-BFBC-613CC136EC0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Widescreen</PresentationFormat>
  <Paragraphs>13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Office Theme</vt:lpstr>
      <vt:lpstr>The role of epithelial cytokines  in atopic march   Developed in collaboration with Marco Caminati Assistant Professor in Asthma, Allergy and Clinical Immunology, Department of Medicine, University of Verona, Verona, Italy</vt:lpstr>
      <vt:lpstr>PowerPoint Presentation</vt:lpstr>
      <vt:lpstr>Contents</vt:lpstr>
      <vt:lpstr>Introduction to the atopic march</vt:lpstr>
      <vt:lpstr>Atopy can result in allergic disease at multiple anatomical sites</vt:lpstr>
      <vt:lpstr>Having one or more atopic diseases increases the risk of  developing other atopic conditions</vt:lpstr>
      <vt:lpstr>Environmental and genetic factors are associated with the prevalence of atopic diseases and epithelial dysfunction </vt:lpstr>
      <vt:lpstr>Epithelial barrier dysfunction plays a key role in  atopic disease development </vt:lpstr>
      <vt:lpstr>Epithelial cell-derived cytokines are inducers of inflammation at barrier surfaces and contribute to atopic march </vt:lpstr>
      <vt:lpstr>IL-33 is overexpressed in atopic disease and can initiate atopic manifestations in animal models </vt:lpstr>
      <vt:lpstr>TSLP is overexpressed in atopic disease and may contribute to initiating atopic march in animal models</vt:lpstr>
      <vt:lpstr> IL-25 is overexpressed in atopic dermatitis and contributes to  atopic march in animal models </vt:lpstr>
      <vt:lpstr>A complex interplay of epithelial cell-derived cytokines underpins atopic disease    </vt:lpstr>
      <vt:lpstr>Summary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epithelial cytokines  in atopic march   Developed in collaboration with Marco Caminati Assistant Professor in Asthma, Allergy and Clinical Immunology, Department of Medicine, University of Verona, Verona, Italy</dc:title>
  <dc:creator>Lulu Wareham</dc:creator>
  <cp:lastModifiedBy>Lulu Wareham</cp:lastModifiedBy>
  <cp:revision>1</cp:revision>
  <dcterms:created xsi:type="dcterms:W3CDTF">2023-05-16T13:06:12Z</dcterms:created>
  <dcterms:modified xsi:type="dcterms:W3CDTF">2023-05-16T13:06:12Z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0x0101008C6E304E6C9847448629359ADD98C8B4</vt:lpwstr>
  </property>
</Properties>
</file>